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0941-3746-415A-BF0B-90CA4A33FA51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C40D-8491-47D3-9E74-1482F6E35A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0941-3746-415A-BF0B-90CA4A33FA51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C40D-8491-47D3-9E74-1482F6E35A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0941-3746-415A-BF0B-90CA4A33FA51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C40D-8491-47D3-9E74-1482F6E35A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0941-3746-415A-BF0B-90CA4A33FA51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C40D-8491-47D3-9E74-1482F6E35A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0941-3746-415A-BF0B-90CA4A33FA51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C40D-8491-47D3-9E74-1482F6E35A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0941-3746-415A-BF0B-90CA4A33FA51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C40D-8491-47D3-9E74-1482F6E35A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0941-3746-415A-BF0B-90CA4A33FA51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C40D-8491-47D3-9E74-1482F6E35A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0941-3746-415A-BF0B-90CA4A33FA51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C40D-8491-47D3-9E74-1482F6E35A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0941-3746-415A-BF0B-90CA4A33FA51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C40D-8491-47D3-9E74-1482F6E35A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0941-3746-415A-BF0B-90CA4A33FA51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C40D-8491-47D3-9E74-1482F6E35A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0941-3746-415A-BF0B-90CA4A33FA51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C40D-8491-47D3-9E74-1482F6E35A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50941-3746-415A-BF0B-90CA4A33FA51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1C40D-8491-47D3-9E74-1482F6E35A9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Photo Album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Azhad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2-56-0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3-00-3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3-17-3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3-18-4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3-19-3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3-22-2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3-23-4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3-23-5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3-24-5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3-26-42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1-25-0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4-25-3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4-28-02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4-28-43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4-30-1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4-31-3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4-31-3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4-33-0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4-34-13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4-35-4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4-38-2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2-17-1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4-39-3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4-42-2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4-43-5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4-44-3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4-46-3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4-47-2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4-52-3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4-53-58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4-54-1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4-55-5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2-20-33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2-23-0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2-23-0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2-24-53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2-53-33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from 2020-11-09 12-53-3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</Words>
  <Application>Microsoft Office PowerPoint</Application>
  <PresentationFormat>On-screen Show (4:3)</PresentationFormat>
  <Paragraphs>2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Photo Album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user</dc:creator>
  <cp:lastModifiedBy>user</cp:lastModifiedBy>
  <cp:revision>1</cp:revision>
  <dcterms:created xsi:type="dcterms:W3CDTF">2020-11-13T07:04:09Z</dcterms:created>
  <dcterms:modified xsi:type="dcterms:W3CDTF">2020-11-13T07:05:13Z</dcterms:modified>
</cp:coreProperties>
</file>